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81813" cy="100028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83D3FDD-8E9A-41EF-BE74-295712E7F73B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4139ED44-77A8-4151-8C7F-CE841E886A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3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2FB683-F80C-4848-B22E-07AEF3354765}" type="datetimeFigureOut">
              <a:rPr lang="sk-SK" smtClean="0"/>
              <a:t>26.5.2016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2B2B53-143B-4393-B3F5-C30A2300B79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Prezentácia na tému súťaže:</a:t>
            </a:r>
            <a:br>
              <a:rPr lang="sk-SK" sz="2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sk-SK" sz="2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,,</a:t>
            </a:r>
            <a:r>
              <a:rPr lang="sk-SK" sz="2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Som nenormálne FÉR“...</a:t>
            </a:r>
            <a:r>
              <a:rPr lang="sk-SK" sz="2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sk-SK" sz="2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sk-SK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Jedna norma pre všetkých nemusí byť vždy fér:</a:t>
            </a:r>
            <a:br>
              <a:rPr lang="sk-SK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sk-SK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„ Zažil som to tiež...“</a:t>
            </a:r>
            <a:br>
              <a:rPr lang="sk-SK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sk-SK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00392" cy="1512168"/>
          </a:xfrm>
        </p:spPr>
        <p:txBody>
          <a:bodyPr>
            <a:normAutofit fontScale="70000" lnSpcReduction="20000"/>
          </a:bodyPr>
          <a:lstStyle/>
          <a:p>
            <a:pPr algn="l"/>
            <a:endParaRPr lang="sk-SK" b="1" dirty="0" smtClean="0">
              <a:solidFill>
                <a:schemeClr val="tx1"/>
              </a:solidFill>
            </a:endParaRPr>
          </a:p>
          <a:p>
            <a:pPr algn="l"/>
            <a:endParaRPr lang="sk-SK" b="1" dirty="0">
              <a:solidFill>
                <a:schemeClr val="tx1"/>
              </a:solidFill>
            </a:endParaRP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Meno: Mgr. Marta </a:t>
            </a:r>
            <a:r>
              <a:rPr lang="sk-SK" b="1" dirty="0" err="1" smtClean="0">
                <a:solidFill>
                  <a:schemeClr val="tx1"/>
                </a:solidFill>
              </a:rPr>
              <a:t>Jakubišinová</a:t>
            </a:r>
            <a:r>
              <a:rPr lang="sk-SK" b="1" dirty="0" smtClean="0">
                <a:solidFill>
                  <a:schemeClr val="tx1"/>
                </a:solidFill>
              </a:rPr>
              <a:t>- špeciálny pedagóg</a:t>
            </a: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Škola: Spojená škola internátna Prakovce</a:t>
            </a: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učiteľka v Praktickej  škole Prakovce, Breziny 256, 05562 Prakovce</a:t>
            </a: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Email: </a:t>
            </a:r>
            <a:r>
              <a:rPr lang="sk-SK" b="1" dirty="0" err="1" smtClean="0">
                <a:solidFill>
                  <a:schemeClr val="tx1"/>
                </a:solidFill>
              </a:rPr>
              <a:t>peter.jakubisin</a:t>
            </a:r>
            <a:r>
              <a:rPr lang="sk-SK" b="1" dirty="0" smtClean="0">
                <a:solidFill>
                  <a:schemeClr val="tx1"/>
                </a:solidFill>
              </a:rPr>
              <a:t> @</a:t>
            </a:r>
            <a:r>
              <a:rPr lang="sk-SK" b="1" dirty="0" err="1" smtClean="0">
                <a:solidFill>
                  <a:schemeClr val="tx1"/>
                </a:solidFill>
              </a:rPr>
              <a:t>gmail.com</a:t>
            </a:r>
            <a:endParaRPr lang="sk-SK" b="1" dirty="0" smtClean="0">
              <a:solidFill>
                <a:schemeClr val="tx1"/>
              </a:solidFill>
            </a:endParaRP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Telefónne číslo: 0908882455</a:t>
            </a: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Moje bydlisko: ulica Záhradná 474, 055 61 Jaklovce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4" name="Usmiata tvár 3"/>
          <p:cNvSpPr/>
          <p:nvPr/>
        </p:nvSpPr>
        <p:spPr>
          <a:xfrm>
            <a:off x="3995936" y="105273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9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dirty="0" smtClean="0">
                <a:solidFill>
                  <a:srgbClr val="FF0000"/>
                </a:solidFill>
              </a:rPr>
              <a:t>Vlastná tvorba obrázka.</a:t>
            </a:r>
            <a:br>
              <a:rPr lang="sk-SK" sz="1200" dirty="0" smtClean="0">
                <a:solidFill>
                  <a:srgbClr val="FF0000"/>
                </a:solidFill>
              </a:rPr>
            </a:br>
            <a:endParaRPr lang="sk-SK" sz="1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18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Jedna norma pre všetkých nemusí byť vždy fér...</a:t>
            </a:r>
            <a:endParaRPr lang="sk-SK" sz="1800" dirty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sk-SK" sz="1200" b="1" dirty="0" smtClean="0"/>
              <a:t>Pracujem ako učiteľka v SŠI Prakovce v Praktickej triede  a ŠZŠ s ťažko postihnutými žiakmi.</a:t>
            </a:r>
          </a:p>
          <a:p>
            <a:pPr marL="0" indent="0" algn="ctr">
              <a:buNone/>
            </a:pPr>
            <a:r>
              <a:rPr lang="sk-SK" sz="1200" b="1" dirty="0" smtClean="0"/>
              <a:t>Každý deň mám príležitosť  na to, aby som ukázala žiakom , že sú jedineční a schopní s našou pomocou byť fér voči ostatným. Ja sa snažím byť k nim taktiež </a:t>
            </a:r>
            <a:r>
              <a:rPr lang="sk-SK" sz="1200" b="1" dirty="0" err="1" smtClean="0"/>
              <a:t>fair-play</a:t>
            </a:r>
            <a:r>
              <a:rPr lang="sk-SK" sz="1200" b="1" dirty="0" smtClean="0"/>
              <a:t>.</a:t>
            </a:r>
            <a:endParaRPr lang="sk-SK" sz="1200" b="1" dirty="0"/>
          </a:p>
        </p:txBody>
      </p:sp>
      <p:sp>
        <p:nvSpPr>
          <p:cNvPr id="5" name="Usmiata tvár 4"/>
          <p:cNvSpPr/>
          <p:nvPr/>
        </p:nvSpPr>
        <p:spPr>
          <a:xfrm>
            <a:off x="6707088" y="3065769"/>
            <a:ext cx="914400" cy="914400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Usmiata tvár 5"/>
          <p:cNvSpPr/>
          <p:nvPr/>
        </p:nvSpPr>
        <p:spPr>
          <a:xfrm>
            <a:off x="2991820" y="2729571"/>
            <a:ext cx="914400" cy="914400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na bublina 7"/>
          <p:cNvSpPr/>
          <p:nvPr/>
        </p:nvSpPr>
        <p:spPr>
          <a:xfrm>
            <a:off x="6777849" y="2002595"/>
            <a:ext cx="914400" cy="8546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>
                <a:solidFill>
                  <a:srgbClr val="002060"/>
                </a:solidFill>
              </a:rPr>
              <a:t>Bola som dnes fér???</a:t>
            </a:r>
            <a:endParaRPr lang="sk-SK" sz="1000" dirty="0">
              <a:solidFill>
                <a:srgbClr val="002060"/>
              </a:solidFill>
            </a:endParaRPr>
          </a:p>
        </p:txBody>
      </p:sp>
      <p:sp>
        <p:nvSpPr>
          <p:cNvPr id="9" name="Usmiata tvár 8"/>
          <p:cNvSpPr/>
          <p:nvPr/>
        </p:nvSpPr>
        <p:spPr>
          <a:xfrm>
            <a:off x="1281336" y="2023828"/>
            <a:ext cx="914400" cy="914400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Usmiata tvár 9"/>
          <p:cNvSpPr/>
          <p:nvPr/>
        </p:nvSpPr>
        <p:spPr>
          <a:xfrm>
            <a:off x="4690112" y="1780535"/>
            <a:ext cx="914400" cy="914400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ovnoramenný trojuholník 12"/>
          <p:cNvSpPr/>
          <p:nvPr/>
        </p:nvSpPr>
        <p:spPr>
          <a:xfrm>
            <a:off x="4580384" y="3643971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32-cípa hviezda 16"/>
          <p:cNvSpPr/>
          <p:nvPr/>
        </p:nvSpPr>
        <p:spPr>
          <a:xfrm>
            <a:off x="6804897" y="4276319"/>
            <a:ext cx="718781" cy="64178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Plechovka 17"/>
          <p:cNvSpPr/>
          <p:nvPr/>
        </p:nvSpPr>
        <p:spPr>
          <a:xfrm>
            <a:off x="6707088" y="3989135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ovnoramenný trojuholník 18"/>
          <p:cNvSpPr/>
          <p:nvPr/>
        </p:nvSpPr>
        <p:spPr>
          <a:xfrm>
            <a:off x="2909749" y="3609335"/>
            <a:ext cx="1060704" cy="9144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ovnoramenný trojuholník 19"/>
          <p:cNvSpPr/>
          <p:nvPr/>
        </p:nvSpPr>
        <p:spPr>
          <a:xfrm>
            <a:off x="1218454" y="2966163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Rovnoramenný trojuholník 20"/>
          <p:cNvSpPr/>
          <p:nvPr/>
        </p:nvSpPr>
        <p:spPr>
          <a:xfrm>
            <a:off x="1229051" y="3581598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ovnoramenný trojuholník 21"/>
          <p:cNvSpPr/>
          <p:nvPr/>
        </p:nvSpPr>
        <p:spPr>
          <a:xfrm>
            <a:off x="4543808" y="3209745"/>
            <a:ext cx="1133856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vnoramenný trojuholník 22"/>
          <p:cNvSpPr/>
          <p:nvPr/>
        </p:nvSpPr>
        <p:spPr>
          <a:xfrm>
            <a:off x="4600406" y="2729571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Nerovná sa 23"/>
          <p:cNvSpPr/>
          <p:nvPr/>
        </p:nvSpPr>
        <p:spPr>
          <a:xfrm>
            <a:off x="2068501" y="2694935"/>
            <a:ext cx="914400" cy="914400"/>
          </a:xfrm>
          <a:prstGeom prst="mathNotEqua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5" name="Nerovná sa 24"/>
          <p:cNvSpPr/>
          <p:nvPr/>
        </p:nvSpPr>
        <p:spPr>
          <a:xfrm>
            <a:off x="3894653" y="2229270"/>
            <a:ext cx="914400" cy="914400"/>
          </a:xfrm>
          <a:prstGeom prst="mathNotEqua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6" name="Srdce 25"/>
          <p:cNvSpPr/>
          <p:nvPr/>
        </p:nvSpPr>
        <p:spPr>
          <a:xfrm>
            <a:off x="6707087" y="4276319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3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l</a:t>
            </a:r>
            <a:r>
              <a:rPr lang="sk-SK" dirty="0" smtClean="0">
                <a:solidFill>
                  <a:srgbClr val="FF0000"/>
                </a:solidFill>
              </a:rPr>
              <a:t>a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la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2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Príklady férovosti na hodinách v našej škole...</a:t>
            </a:r>
          </a:p>
          <a:p>
            <a:pPr marL="0" indent="0" algn="ctr">
              <a:buNone/>
            </a:pPr>
            <a:endParaRPr lang="sk-SK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Hodina hudobnej výchovy:</a:t>
            </a:r>
          </a:p>
          <a:p>
            <a:pPr marL="0" indent="0" algn="ctr">
              <a:buNone/>
            </a:pPr>
            <a:r>
              <a:rPr lang="sk-SK" sz="1200" u="sng" dirty="0" smtClean="0">
                <a:solidFill>
                  <a:srgbClr val="FF0000"/>
                </a:solidFill>
                <a:latin typeface="Algerian" pitchFamily="82" charset="0"/>
              </a:rPr>
              <a:t>Spev piesne: Muzikanti</a:t>
            </a:r>
          </a:p>
          <a:p>
            <a:pPr marL="0" indent="0">
              <a:buNone/>
            </a:pPr>
            <a:endParaRPr lang="sk-SK" sz="1200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sk-SK" sz="1200" b="1" dirty="0" smtClean="0"/>
              <a:t>Máme v triede žiaka a kamaráta Lacka. Je ťažko zdravotne telesne aj mentálne postihnutý a s pridruženou narušenou komunikačnou schopnosťou. Nedokáže rozprávať ako zdravé deti a ani spievať ako ostatné deti. Vydáva zvuky a komolené slová. Na hodinách hudobnej výchovy mu dám do ruky tamburínu, alebo bubienok a on nás </a:t>
            </a:r>
            <a:r>
              <a:rPr lang="sk-SK" sz="1200" b="1" dirty="0" err="1" smtClean="0"/>
              <a:t>doprevádza</a:t>
            </a:r>
            <a:r>
              <a:rPr lang="sk-SK" sz="1200" b="1" dirty="0" smtClean="0"/>
              <a:t> pri speve</a:t>
            </a:r>
            <a:r>
              <a:rPr lang="sk-SK" sz="1200" b="1" dirty="0"/>
              <a:t> </a:t>
            </a:r>
            <a:r>
              <a:rPr lang="sk-SK" sz="1200" b="1" dirty="0" smtClean="0"/>
              <a:t>a má z toho takú radosť. A tak sme k nemu </a:t>
            </a:r>
            <a:r>
              <a:rPr lang="sk-SK" sz="1200" b="1" dirty="0" smtClean="0">
                <a:solidFill>
                  <a:srgbClr val="FF0000"/>
                </a:solidFill>
              </a:rPr>
              <a:t>FÉROVÍ,</a:t>
            </a:r>
            <a:r>
              <a:rPr lang="sk-SK" sz="1200" b="1" dirty="0" smtClean="0"/>
              <a:t> lebo mu dáme možnosť sa prezentovať po svojom a necíti sa menejcenný, a taktiež  mu umožníme participovať na spoločnom diele...</a:t>
            </a:r>
            <a:endParaRPr lang="sk-SK" sz="1200" b="1" dirty="0"/>
          </a:p>
        </p:txBody>
      </p:sp>
      <p:sp>
        <p:nvSpPr>
          <p:cNvPr id="4" name="Usmiata tvár 3"/>
          <p:cNvSpPr/>
          <p:nvPr/>
        </p:nvSpPr>
        <p:spPr>
          <a:xfrm>
            <a:off x="3995936" y="403021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C:\Users\Marta\Desktop\f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26655"/>
            <a:ext cx="2743325" cy="15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89059"/>
            <a:ext cx="2807852" cy="17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dirty="0" smtClean="0">
                <a:solidFill>
                  <a:srgbClr val="FF0000"/>
                </a:solidFill>
                <a:latin typeface="Algerian" pitchFamily="82" charset="0"/>
              </a:rPr>
              <a:t>Na fotografii: Marek, Jaroslav a Lacko...</a:t>
            </a:r>
            <a:endParaRPr lang="sk-SK" sz="1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  <a:latin typeface="Algerian" pitchFamily="82" charset="0"/>
              </a:rPr>
              <a:t>Hodina </a:t>
            </a:r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výtvarnej výchovy</a:t>
            </a:r>
            <a:r>
              <a:rPr lang="sk-SK" dirty="0">
                <a:solidFill>
                  <a:srgbClr val="FF0000"/>
                </a:solidFill>
                <a:latin typeface="Algerian" pitchFamily="82" charset="0"/>
              </a:rPr>
              <a:t>:</a:t>
            </a:r>
          </a:p>
          <a:p>
            <a:pPr marL="0" indent="0" algn="ctr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k-SK" sz="1400" b="1" dirty="0" smtClean="0"/>
              <a:t>Lacko má v triede spolužiakov Patrika a Mareka. Marek dokáže nakresliť veľa vecí samostatne bez pomoci, ale  Patrik to nedokáže. Spoločnou témou hodiny bolo nakresliť ilustráciu podľa rozprávky :O troch medveďoch. Marek sa zhostil svojej úlohy bravúrne, zatiaľ čo Patrik pri kresbe používal maketu maca. Voči Patrikovi, ktorý má narušenú </a:t>
            </a:r>
            <a:r>
              <a:rPr lang="sk-SK" sz="1400" b="1" dirty="0" err="1" smtClean="0"/>
              <a:t>grafomotoriku</a:t>
            </a:r>
            <a:r>
              <a:rPr lang="sk-SK" sz="1400" b="1" dirty="0" smtClean="0"/>
              <a:t>, bolo </a:t>
            </a:r>
            <a:r>
              <a:rPr lang="sk-SK" sz="1400" b="1" dirty="0" smtClean="0">
                <a:solidFill>
                  <a:srgbClr val="FF0000"/>
                </a:solidFill>
                <a:latin typeface="Algerian" pitchFamily="82" charset="0"/>
              </a:rPr>
              <a:t>FÉROVÉ</a:t>
            </a:r>
            <a:r>
              <a:rPr lang="sk-SK" sz="1400" b="1" dirty="0" smtClean="0"/>
              <a:t>, umožniť mu vyrovnať sa so svojim hendikepom.</a:t>
            </a:r>
            <a:endParaRPr lang="sk-SK" sz="1400" b="1" dirty="0"/>
          </a:p>
        </p:txBody>
      </p:sp>
      <p:sp>
        <p:nvSpPr>
          <p:cNvPr id="4" name="Usmiata tvár 3"/>
          <p:cNvSpPr/>
          <p:nvPr/>
        </p:nvSpPr>
        <p:spPr>
          <a:xfrm>
            <a:off x="7596336" y="3501008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C:\Users\Marta\Desktop\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4" y="3212976"/>
            <a:ext cx="3676667" cy="2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20140908_1054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0978"/>
            <a:ext cx="2024100" cy="12144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300000" rev="17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09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dirty="0" smtClean="0">
                <a:solidFill>
                  <a:srgbClr val="FF0000"/>
                </a:solidFill>
                <a:latin typeface="Algerian" pitchFamily="82" charset="0"/>
              </a:rPr>
              <a:t>Na fotografii: Vierka s Marečkom. Vierka nakreslila obrázok o Marečkovi ako ide s vozíkom do cieľa...</a:t>
            </a:r>
            <a:endParaRPr lang="sk-SK" sz="1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  <a:latin typeface="Algerian" pitchFamily="82" charset="0"/>
              </a:rPr>
              <a:t>Hodina </a:t>
            </a:r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telesnej výchovy:</a:t>
            </a:r>
          </a:p>
          <a:p>
            <a:pPr marL="0" indent="0" algn="ctr">
              <a:buNone/>
            </a:pPr>
            <a:endParaRPr lang="sk-SK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None/>
            </a:pPr>
            <a:endParaRPr lang="sk-SK" dirty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just">
              <a:buNone/>
            </a:pPr>
            <a:r>
              <a:rPr lang="sk-SK" sz="1200" b="1" dirty="0" smtClean="0"/>
              <a:t>Na škole máme aj žiaka, ktorého voláme Mareček. Je to naše slniečko. Je zdravotne oslabený a ťažko zdoláva prekážky , potrebuje pomoc spolužiakov. Keď máme v škole súťaže, tak ho posadíme na vozíček  a kamaráti utekajú s ním do cieľa a tlačia vozíček do cieľa. A tak sme </a:t>
            </a:r>
            <a:r>
              <a:rPr lang="sk-SK" sz="1200" b="1" dirty="0" smtClean="0">
                <a:solidFill>
                  <a:srgbClr val="FF0000"/>
                </a:solidFill>
                <a:latin typeface="Algerian" pitchFamily="82" charset="0"/>
              </a:rPr>
              <a:t>féroví</a:t>
            </a:r>
            <a:r>
              <a:rPr lang="sk-SK" sz="1200" b="1" dirty="0" smtClean="0"/>
              <a:t> vlastne všetci, lebo zdolávame spoločne prekážky, ktoré sú náročné pre ľudí s hendikepom...</a:t>
            </a:r>
          </a:p>
          <a:p>
            <a:pPr marL="0" indent="0" algn="just">
              <a:buNone/>
            </a:pPr>
            <a:endParaRPr lang="sk-SK" sz="1000" b="1" dirty="0"/>
          </a:p>
          <a:p>
            <a:pPr marL="0" indent="0" algn="just">
              <a:buNone/>
            </a:pPr>
            <a:endParaRPr lang="sk-SK" sz="1000" b="1" dirty="0"/>
          </a:p>
        </p:txBody>
      </p:sp>
      <p:sp>
        <p:nvSpPr>
          <p:cNvPr id="4" name="Usmiata tvár 3"/>
          <p:cNvSpPr/>
          <p:nvPr/>
        </p:nvSpPr>
        <p:spPr>
          <a:xfrm>
            <a:off x="3948716" y="105273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0" name="Picture 2" descr="C:\Users\Marta\Desktop\mar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96414"/>
            <a:ext cx="2694496" cy="16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ta\Desktop\výkres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2" t="-12847" r="14840" b="-64571"/>
          <a:stretch/>
        </p:blipFill>
        <p:spPr bwMode="auto">
          <a:xfrm>
            <a:off x="1907704" y="4509120"/>
            <a:ext cx="157090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7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dirty="0" smtClean="0">
                <a:solidFill>
                  <a:srgbClr val="FF0000"/>
                </a:solidFill>
                <a:latin typeface="Algerian" pitchFamily="82" charset="0"/>
              </a:rPr>
              <a:t>Obrázok na kartóne: tímová práca žiakov s pomocou učiteľky, ktorý slúžil ako pozadie pri divadielku o zvieratkách...</a:t>
            </a:r>
            <a:endParaRPr lang="sk-SK" sz="1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  <a:latin typeface="Algerian" pitchFamily="82" charset="0"/>
              </a:rPr>
              <a:t>Hodina </a:t>
            </a:r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slovenského jazyka:</a:t>
            </a:r>
          </a:p>
          <a:p>
            <a:pPr marL="0" indent="0" algn="ctr">
              <a:buNone/>
            </a:pPr>
            <a:r>
              <a:rPr lang="sk-SK" sz="1600" dirty="0" smtClean="0">
                <a:solidFill>
                  <a:srgbClr val="FF0000"/>
                </a:solidFill>
                <a:latin typeface="Algerian" pitchFamily="82" charset="0"/>
              </a:rPr>
              <a:t>Nácvik divadielka</a:t>
            </a:r>
          </a:p>
          <a:p>
            <a:pPr marL="0" indent="0" algn="just">
              <a:buNone/>
            </a:pPr>
            <a:r>
              <a:rPr lang="sk-SK" sz="1400" dirty="0" smtClean="0">
                <a:latin typeface="Arial Black" pitchFamily="34" charset="0"/>
              </a:rPr>
              <a:t>Žiakov, ktorí sa nevedia správne vyjadrovať a nedokážu sa naučiť dlhé texty naspamäť, sa snažím motivovať trochu inak ako zdravé deti. U týchto žiakov je podstatné zvoliť vhodnú hudbu, text piesní a kostýmy, ktoré ich akoby preniesli do rozprávky. S radosťou a chuťou napodobňujú a imitujú, ako len vedia. </a:t>
            </a:r>
            <a:r>
              <a:rPr lang="sk-SK" sz="1400" dirty="0">
                <a:latin typeface="Arial Black" pitchFamily="34" charset="0"/>
              </a:rPr>
              <a:t>J</a:t>
            </a:r>
            <a:r>
              <a:rPr lang="sk-SK" sz="1400" dirty="0" smtClean="0">
                <a:latin typeface="Arial Black" pitchFamily="34" charset="0"/>
              </a:rPr>
              <a:t>e to </a:t>
            </a:r>
            <a:r>
              <a:rPr lang="sk-SK" sz="1400" dirty="0" smtClean="0">
                <a:solidFill>
                  <a:srgbClr val="FF0000"/>
                </a:solidFill>
                <a:latin typeface="Algerian" pitchFamily="82" charset="0"/>
              </a:rPr>
              <a:t>FÉR</a:t>
            </a:r>
            <a:r>
              <a:rPr lang="sk-SK" sz="1400" dirty="0" smtClean="0">
                <a:latin typeface="Arial Black" pitchFamily="34" charset="0"/>
              </a:rPr>
              <a:t>, keď sa zapoja všetky deti a ukážu, aké sú šikovné. Zrazu sa z nich stanú skutoční herci a obecenstvo má slzičku na líčku, keď vidí, že aj takéto dieťa dostalo šancu sa prezentovať so svojim hendikepom...</a:t>
            </a:r>
            <a:endParaRPr lang="sk-SK" sz="1400" dirty="0">
              <a:latin typeface="Arial Black" pitchFamily="34" charset="0"/>
            </a:endParaRPr>
          </a:p>
          <a:p>
            <a:endParaRPr lang="sk-SK" dirty="0"/>
          </a:p>
        </p:txBody>
      </p:sp>
      <p:pic>
        <p:nvPicPr>
          <p:cNvPr id="4" name="Picture 2" descr="C:\Users\Marta\Desktop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49" y="2852936"/>
            <a:ext cx="3108523" cy="18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ta\Desktop\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9524"/>
            <a:ext cx="2628470" cy="1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smiata tvár 6"/>
          <p:cNvSpPr/>
          <p:nvPr/>
        </p:nvSpPr>
        <p:spPr>
          <a:xfrm>
            <a:off x="3851920" y="3511943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94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Báseň</a:t>
            </a:r>
          </a:p>
          <a:p>
            <a:pPr marL="0" indent="0" algn="ctr">
              <a:buNone/>
            </a:pPr>
            <a:r>
              <a:rPr lang="sk-SK" sz="1400" b="1" dirty="0" smtClean="0"/>
              <a:t>Nie všetci sú dnes ku mne </a:t>
            </a:r>
            <a:r>
              <a:rPr lang="sk-SK" sz="1400" b="1" dirty="0" smtClean="0">
                <a:solidFill>
                  <a:srgbClr val="FF0000"/>
                </a:solidFill>
              </a:rPr>
              <a:t>fér,</a:t>
            </a:r>
          </a:p>
          <a:p>
            <a:pPr marL="0" indent="0" algn="ctr">
              <a:buNone/>
            </a:pPr>
            <a:r>
              <a:rPr lang="sk-SK" sz="1400" b="1" dirty="0" smtClean="0"/>
              <a:t>Plače malý žiačik v kúte sám.</a:t>
            </a:r>
          </a:p>
          <a:p>
            <a:pPr marL="0" indent="0" algn="ctr">
              <a:buNone/>
            </a:pPr>
            <a:r>
              <a:rPr lang="sk-SK" sz="1400" b="1" dirty="0" smtClean="0"/>
              <a:t>Nik si to nevšimol, len drobný pavúk sám.</a:t>
            </a:r>
          </a:p>
          <a:p>
            <a:pPr marL="0" indent="0" algn="ctr">
              <a:buNone/>
            </a:pPr>
            <a:r>
              <a:rPr lang="sk-SK" sz="1400" b="1" dirty="0" smtClean="0"/>
              <a:t>Vyrobil mu šťastie zo siete, čo motá toľkokrát na plote.</a:t>
            </a:r>
          </a:p>
          <a:p>
            <a:pPr marL="0" indent="0" algn="ctr">
              <a:buNone/>
            </a:pPr>
            <a:r>
              <a:rPr lang="sk-SK" sz="1400" b="1" dirty="0" smtClean="0"/>
              <a:t>A chlapec so šťastím v ruke, uteká si takto opäť po svete.</a:t>
            </a:r>
          </a:p>
          <a:p>
            <a:pPr marL="0" indent="0" algn="ctr">
              <a:buNone/>
            </a:pPr>
            <a:r>
              <a:rPr lang="sk-SK" sz="1400" b="1" dirty="0" smtClean="0"/>
              <a:t>Nebojí sa </a:t>
            </a:r>
            <a:r>
              <a:rPr lang="sk-SK" sz="1400" b="1" dirty="0" smtClean="0">
                <a:solidFill>
                  <a:srgbClr val="FF0000"/>
                </a:solidFill>
              </a:rPr>
              <a:t>férovosti</a:t>
            </a:r>
            <a:r>
              <a:rPr lang="sk-SK" sz="1400" b="1" dirty="0" smtClean="0"/>
              <a:t> od ľudí, veď má pavúkove šťastie na dlani i v srdci.</a:t>
            </a:r>
          </a:p>
          <a:p>
            <a:pPr marL="0" indent="0" algn="ctr">
              <a:buNone/>
            </a:pPr>
            <a:r>
              <a:rPr lang="sk-SK" sz="1400" b="1" dirty="0" smtClean="0"/>
              <a:t>Všetci si to všimli doma, v škole i na dvore a majú radosť z chlapcovej nádeje.</a:t>
            </a:r>
          </a:p>
          <a:p>
            <a:pPr marL="0" indent="0" algn="ctr">
              <a:buNone/>
            </a:pPr>
            <a:r>
              <a:rPr lang="sk-SK" sz="1400" b="1" dirty="0" smtClean="0"/>
              <a:t>Už to šťastie rozvoniava všade okolo a </a:t>
            </a:r>
            <a:r>
              <a:rPr lang="sk-SK" sz="1400" b="1" dirty="0" smtClean="0">
                <a:solidFill>
                  <a:srgbClr val="FF0000"/>
                </a:solidFill>
              </a:rPr>
              <a:t>fér</a:t>
            </a:r>
            <a:r>
              <a:rPr lang="sk-SK" sz="1400" b="1" dirty="0" smtClean="0"/>
              <a:t> pavúk daruje siete už aj v kostole.</a:t>
            </a:r>
          </a:p>
          <a:p>
            <a:pPr marL="0" indent="0" algn="ctr">
              <a:buNone/>
            </a:pPr>
            <a:r>
              <a:rPr lang="sk-SK" sz="1400" b="1" dirty="0" smtClean="0"/>
              <a:t>Tento pavúk hrdina je veľký srdcom vo svete ,s každým si o férovosti spieva </a:t>
            </a:r>
            <a:r>
              <a:rPr lang="sk-SK" sz="1400" b="1" dirty="0" smtClean="0">
                <a:solidFill>
                  <a:srgbClr val="FF0000"/>
                </a:solidFill>
              </a:rPr>
              <a:t>fér- fér- fér.... </a:t>
            </a:r>
          </a:p>
          <a:p>
            <a:pPr marL="0" indent="0" algn="ctr">
              <a:buNone/>
            </a:pP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Srdce 3"/>
          <p:cNvSpPr/>
          <p:nvPr/>
        </p:nvSpPr>
        <p:spPr>
          <a:xfrm>
            <a:off x="4064569" y="3789040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6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Spojená škola internátna PRAKOVCE 2016</a:t>
            </a:r>
            <a:endParaRPr lang="sk-SK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Ďakujem za pozornosť !</a:t>
            </a:r>
          </a:p>
          <a:p>
            <a:pPr marL="0" indent="0" algn="ctr">
              <a:buNone/>
            </a:pPr>
            <a:endParaRPr lang="sk-SK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Usmiata tvár 11"/>
          <p:cNvSpPr/>
          <p:nvPr/>
        </p:nvSpPr>
        <p:spPr>
          <a:xfrm>
            <a:off x="3851920" y="3511943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009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</TotalTime>
  <Words>676</Words>
  <Application>Microsoft Office PowerPoint</Application>
  <PresentationFormat>Prezentácia na obrazovke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Aspekt</vt:lpstr>
      <vt:lpstr>Prezentácia na tému súťaže: ,,Som nenormálne FÉR“... Jedna norma pre všetkých nemusí byť vždy fér: „ Zažil som to tiež...“ </vt:lpstr>
      <vt:lpstr>Vlastná tvorba obrázka. </vt:lpstr>
      <vt:lpstr>la la la la la la la la la la la la la</vt:lpstr>
      <vt:lpstr>Na fotografii: Marek, Jaroslav a Lacko...</vt:lpstr>
      <vt:lpstr>Na fotografii: Vierka s Marečkom. Vierka nakreslila obrázok o Marečkovi ako ide s vozíkom do cieľa...</vt:lpstr>
      <vt:lpstr>Obrázok na kartóne: tímová práca žiakov s pomocou učiteľky, ktorý slúžil ako pozadie pri divadielku o zvieratkách...</vt:lpstr>
      <vt:lpstr>Prezentácia programu PowerPoint</vt:lpstr>
      <vt:lpstr>Spojená škola internátna PRAKOVCE 2016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na tému: Jedna norma pre všetkých nemusí byť vždy fér:</dc:title>
  <dc:creator>ŠZŠ Gelnica</dc:creator>
  <cp:lastModifiedBy>Marta</cp:lastModifiedBy>
  <cp:revision>43</cp:revision>
  <cp:lastPrinted>2016-05-03T16:14:01Z</cp:lastPrinted>
  <dcterms:created xsi:type="dcterms:W3CDTF">2016-05-03T08:17:29Z</dcterms:created>
  <dcterms:modified xsi:type="dcterms:W3CDTF">2016-05-26T16:35:52Z</dcterms:modified>
</cp:coreProperties>
</file>